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2" autoAdjust="0"/>
    <p:restoredTop sz="94660"/>
  </p:normalViewPr>
  <p:slideViewPr>
    <p:cSldViewPr snapToGrid="0">
      <p:cViewPr>
        <p:scale>
          <a:sx n="98" d="100"/>
          <a:sy n="98" d="100"/>
        </p:scale>
        <p:origin x="1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89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189036-58AC-496F-A88C-F28749D01D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28C79-9594-41AB-8A14-BDCEA2E550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E44EA-4AB0-4641-861C-61E14A13AA4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B0772-C889-4E13-A091-9717074F56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769FF-F3A4-4952-B8FF-E786F7D95A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CB691-8F09-4495-B66E-3C6490A4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64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2314B-41C0-4903-A0D0-8E82ECDB837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D2594-F7C2-4DC5-9F81-5426B2ABA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0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ackground Image">
            <a:extLst>
              <a:ext uri="{FF2B5EF4-FFF2-40B4-BE49-F238E27FC236}">
                <a16:creationId xmlns:a16="http://schemas.microsoft.com/office/drawing/2014/main" id="{2C5F0FC5-4510-47ED-BBA8-2E82D2E519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850" y="2238224"/>
            <a:ext cx="8117150" cy="4637239"/>
          </a:xfrm>
          <a:prstGeom prst="rect">
            <a:avLst/>
          </a:prstGeom>
        </p:spPr>
      </p:pic>
      <p:sp>
        <p:nvSpPr>
          <p:cNvPr id="18" name="Footer - Date">
            <a:extLst>
              <a:ext uri="{FF2B5EF4-FFF2-40B4-BE49-F238E27FC236}">
                <a16:creationId xmlns:a16="http://schemas.microsoft.com/office/drawing/2014/main" id="{DCBC6D37-C178-44C1-89FE-9B217997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052" y="6267719"/>
            <a:ext cx="1910592" cy="3651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80DC0151-EC7C-4D71-9282-BA36846E28C8}" type="datetime2">
              <a:rPr lang="en-US" smtClean="0"/>
              <a:t>Tuesday, February 18, 2025</a:t>
            </a:fld>
            <a:endParaRPr lang="en-US" dirty="0"/>
          </a:p>
        </p:txBody>
      </p:sp>
      <p:sp>
        <p:nvSpPr>
          <p:cNvPr id="19" name="Footer Text Name">
            <a:extLst>
              <a:ext uri="{FF2B5EF4-FFF2-40B4-BE49-F238E27FC236}">
                <a16:creationId xmlns:a16="http://schemas.microsoft.com/office/drawing/2014/main" id="{B5484677-B9E8-4953-AE5E-AF357422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5511" y="6267719"/>
            <a:ext cx="6332651" cy="3651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CKT-UTAS POWERPOINT TEMPLATE</a:t>
            </a:r>
            <a:endParaRPr lang="en-US" dirty="0"/>
          </a:p>
        </p:txBody>
      </p:sp>
      <p:sp>
        <p:nvSpPr>
          <p:cNvPr id="20" name="Slide Number">
            <a:extLst>
              <a:ext uri="{FF2B5EF4-FFF2-40B4-BE49-F238E27FC236}">
                <a16:creationId xmlns:a16="http://schemas.microsoft.com/office/drawing/2014/main" id="{DFB4F428-9A96-42FF-A07F-61EFC526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337" y="288356"/>
            <a:ext cx="769682" cy="528852"/>
          </a:xfrm>
        </p:spPr>
        <p:txBody>
          <a:bodyPr/>
          <a:lstStyle/>
          <a:p>
            <a:r>
              <a:rPr lang="en-US"/>
              <a:t>01</a:t>
            </a:r>
            <a:endParaRPr lang="en-US" dirty="0"/>
          </a:p>
        </p:txBody>
      </p:sp>
      <p:grpSp>
        <p:nvGrpSpPr>
          <p:cNvPr id="23" name="LOGO PANEL - left">
            <a:extLst>
              <a:ext uri="{FF2B5EF4-FFF2-40B4-BE49-F238E27FC236}">
                <a16:creationId xmlns:a16="http://schemas.microsoft.com/office/drawing/2014/main" id="{1B855936-235C-4970-B1D5-EB243C783257}"/>
              </a:ext>
            </a:extLst>
          </p:cNvPr>
          <p:cNvGrpSpPr/>
          <p:nvPr userDrawn="1"/>
        </p:nvGrpSpPr>
        <p:grpSpPr>
          <a:xfrm>
            <a:off x="-9525" y="0"/>
            <a:ext cx="1524000" cy="6858000"/>
            <a:chOff x="0" y="0"/>
            <a:chExt cx="1524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BDEEEC6-6E9A-4888-9CA4-E06DC00094C1}"/>
                </a:ext>
              </a:extLst>
            </p:cNvPr>
            <p:cNvSpPr/>
            <p:nvPr userDrawn="1"/>
          </p:nvSpPr>
          <p:spPr>
            <a:xfrm>
              <a:off x="0" y="0"/>
              <a:ext cx="1524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052141A-5551-4941-9A7E-A1ECCF6F19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981" y="2675569"/>
              <a:ext cx="1260037" cy="1260037"/>
            </a:xfrm>
            <a:prstGeom prst="rect">
              <a:avLst/>
            </a:prstGeom>
          </p:spPr>
        </p:pic>
      </p:grpSp>
      <p:sp>
        <p:nvSpPr>
          <p:cNvPr id="8" name="CO-SUPERVISOR NAME">
            <a:extLst>
              <a:ext uri="{FF2B5EF4-FFF2-40B4-BE49-F238E27FC236}">
                <a16:creationId xmlns:a16="http://schemas.microsoft.com/office/drawing/2014/main" id="{EBEBD23E-A27C-458E-9857-C5B25AF70F4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27075" y="5170966"/>
            <a:ext cx="4147289" cy="377026"/>
          </a:xfrm>
        </p:spPr>
        <p:txBody>
          <a:bodyPr wrap="none">
            <a:no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enter Co-Supervisor’s name</a:t>
            </a:r>
          </a:p>
        </p:txBody>
      </p:sp>
      <p:sp>
        <p:nvSpPr>
          <p:cNvPr id="6" name="SUPERVISOR NAME">
            <a:extLst>
              <a:ext uri="{FF2B5EF4-FFF2-40B4-BE49-F238E27FC236}">
                <a16:creationId xmlns:a16="http://schemas.microsoft.com/office/drawing/2014/main" id="{62EE5E35-9F72-4377-AF88-E361BF5F89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30730" y="4609167"/>
            <a:ext cx="4339979" cy="377026"/>
          </a:xfrm>
        </p:spPr>
        <p:txBody>
          <a:bodyPr wrap="square">
            <a:sp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enter Supervisor's name</a:t>
            </a:r>
          </a:p>
        </p:txBody>
      </p:sp>
      <p:sp>
        <p:nvSpPr>
          <p:cNvPr id="3" name="PRESENTER NAME">
            <a:extLst>
              <a:ext uri="{FF2B5EF4-FFF2-40B4-BE49-F238E27FC236}">
                <a16:creationId xmlns:a16="http://schemas.microsoft.com/office/drawing/2014/main" id="{3D7CDF2E-A29E-4F5C-AEF8-7AC2DEA046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95176" y="3818413"/>
            <a:ext cx="8811087" cy="4791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Presenter Name</a:t>
            </a:r>
          </a:p>
        </p:txBody>
      </p:sp>
      <p:sp>
        <p:nvSpPr>
          <p:cNvPr id="17" name="THESIS TITLE">
            <a:extLst>
              <a:ext uri="{FF2B5EF4-FFF2-40B4-BE49-F238E27FC236}">
                <a16:creationId xmlns:a16="http://schemas.microsoft.com/office/drawing/2014/main" id="{B124F15C-7454-4577-9BBA-4E47A6E65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5176" y="2281360"/>
            <a:ext cx="8811088" cy="976854"/>
          </a:xfrm>
        </p:spPr>
        <p:txBody>
          <a:bodyPr anchor="b"/>
          <a:lstStyle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Enter Thesis Topic</a:t>
            </a:r>
          </a:p>
        </p:txBody>
      </p:sp>
      <p:sp>
        <p:nvSpPr>
          <p:cNvPr id="10" name="DEPARTMENT NAME">
            <a:extLst>
              <a:ext uri="{FF2B5EF4-FFF2-40B4-BE49-F238E27FC236}">
                <a16:creationId xmlns:a16="http://schemas.microsoft.com/office/drawing/2014/main" id="{E5FD9182-5495-455E-9D29-A117225B03F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95038" y="1192642"/>
            <a:ext cx="8810625" cy="4206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enter your Department Name</a:t>
            </a:r>
          </a:p>
        </p:txBody>
      </p:sp>
      <p:sp>
        <p:nvSpPr>
          <p:cNvPr id="4" name="SCHOOL NAME">
            <a:extLst>
              <a:ext uri="{FF2B5EF4-FFF2-40B4-BE49-F238E27FC236}">
                <a16:creationId xmlns:a16="http://schemas.microsoft.com/office/drawing/2014/main" id="{E8FBF1DC-1665-4657-A9A6-C722CCABDC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5038" y="664004"/>
            <a:ext cx="8811087" cy="4206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dirty="0"/>
              <a:t>Click to enter your School Name</a:t>
            </a:r>
          </a:p>
        </p:txBody>
      </p:sp>
    </p:spTree>
    <p:extLst>
      <p:ext uri="{BB962C8B-B14F-4D97-AF65-F5344CB8AC3E}">
        <p14:creationId xmlns:p14="http://schemas.microsoft.com/office/powerpoint/2010/main" val="124138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453C6-E412-4F3F-9AE2-F66BB2B5F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85" y="47563"/>
            <a:ext cx="10515600" cy="1057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58870-547E-4FCB-99CD-EB00B8D57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07524-A871-480C-A5B6-F1AE8AF6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C17E-BEDE-4831-9610-780C4E595C14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11DB3-2DCF-468E-A241-E9282AAD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66D7D-C9AB-4A42-9363-24722816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F0C720-54EC-45AF-9225-98B516053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472CD-50B0-46B4-8E41-34DA6091B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19BCE-E66F-4350-A0B6-B76551E6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99D8-D5CC-472F-B0E4-CF73A3B2577F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27C8F-2B12-476F-90F1-DB345B3B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BABC2-D492-45EF-81C1-C9F741C8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5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74DA-633B-4151-A139-76423C39A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923" y="96274"/>
            <a:ext cx="10260852" cy="5288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8EC26-22AD-4F43-B369-C6271F1A2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065761"/>
            <a:ext cx="11136364" cy="4887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DA2BF-BC5F-414E-BE22-363424C6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26D3-8035-40E7-9967-717AC1E18B2F}" type="datetime2">
              <a:rPr lang="en-US" smtClean="0"/>
              <a:t>Tuesday, February 18, 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0F1360-952C-486C-BA06-9A8DD943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D346D-C4B3-4698-A6E0-A7FB72E8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70DAC-65CE-4200-902E-989FB81D09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8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6BB4-69FA-41B7-9ACF-D1BE9C7D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61165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5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CD597-6E02-4F0D-A71C-B00C53C85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4089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F01CC-2201-4ABA-95E8-E75DE1E0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5268-E6A5-46B4-A8E3-A9ACA1493AA4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75CFC-5FA3-4CF5-BC10-FDE267A8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DC585-27ED-4676-AFDC-95673C147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7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AE83B-91EA-4265-A64F-C17E07D398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3685" y="56479"/>
            <a:ext cx="10019090" cy="63895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4701-D5C5-42C9-80EE-18E0838F5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9420" y="1514908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D01AA-6979-4ACC-9052-9E75BC7E6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3420" y="1514908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B00D6-FCDB-41B2-B672-06FE8351D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AF4F-E33F-44D2-9DF9-D12B7FFA8B6F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65-C3AB-4E51-A550-1E5D6E12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D10A8-508C-4EF1-B4C7-B9AC0714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2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A31F-5A7B-4C82-AF1B-99B226DB7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487" y="28400"/>
            <a:ext cx="10073388" cy="6718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the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0731B-FD0A-424D-9FAF-464F262D3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276" y="139707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07F4C-D2D0-4CE9-B6FC-1AA5A6F40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4276" y="2220988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31825-1CDE-4B90-983C-689481F17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6688" y="139707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3B7C2F-4A06-41C2-984F-3D228BDB8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6688" y="2220988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323C6A-B257-4B49-9EDF-92B5FFE5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3060-6EC4-4CC5-9E84-C645DE5FD1B5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1512FA-53CC-422D-9DBE-9E61F349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36E4C-55B9-498D-B4CC-1D1D936A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3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16D9F-5D8B-4641-9416-99C12FA15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985" y="56479"/>
            <a:ext cx="10352465" cy="60790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5C1857-5B82-451E-9FB4-B829DAA4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9C11-D7CD-49B6-97C3-3E5FBE5F658D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85044-C312-4680-8FA9-42B145D50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AECE4-5A30-47FE-9AA6-5ECB055D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2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7CCC63-BEE9-4403-A3B5-55FAC40E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B7DD-655A-4D3F-BF0E-BE7B8CEB4A6C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AB319-85C1-4BCB-AE0E-0B64B964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F93DE-80FF-45E4-A87D-DF44B88F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8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80381-5748-4B85-A236-AE4F09F117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80092"/>
            <a:ext cx="3932237" cy="1027589"/>
          </a:xfrm>
          <a:prstGeom prst="rect">
            <a:avLst/>
          </a:prstGeom>
        </p:spPr>
        <p:txBody>
          <a:bodyPr anchor="b"/>
          <a:lstStyle>
            <a:lvl1pPr>
              <a:defRPr sz="30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C1E0E-9F98-426F-A031-BE658C8C4B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380092"/>
            <a:ext cx="6172200" cy="4719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856A6-95D7-436B-82CA-6D6F978C2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73882"/>
            <a:ext cx="3932237" cy="35815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04CF9-CA78-4B53-9331-411AC02F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FDF-DE17-4AF5-B8C6-93E5FD7B25BA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0849C-2398-4DC5-A539-5594DB23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B39B6-109E-4B3C-B094-A8222F95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0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6D4A6-FC52-4E05-9A0A-47F3E013BF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411547"/>
            <a:ext cx="3932237" cy="1177749"/>
          </a:xfrm>
          <a:prstGeom prst="rect">
            <a:avLst/>
          </a:prstGeom>
        </p:spPr>
        <p:txBody>
          <a:bodyPr anchor="b"/>
          <a:lstStyle>
            <a:lvl1pPr>
              <a:defRPr sz="30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D04CA-C531-4662-A696-0CC4C99CD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97020" y="1482571"/>
            <a:ext cx="6172200" cy="43696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E5A21-D5BC-4AE3-A306-4484E9629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54419"/>
            <a:ext cx="3932237" cy="341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1D528-26CD-4A1A-B1E3-81ECEE565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98B-B730-46E5-8FD0-1B83ED5A5BA2}" type="datetime2">
              <a:rPr lang="en-US" smtClean="0"/>
              <a:t>Tuesday, February 18,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BE022-985D-4ACD-9E37-220D7D4C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86D01-7735-4BB9-BA7C-FE3AFAF9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9FBFE0B-AC59-4F04-AE77-324A9C28FF5B}"/>
              </a:ext>
            </a:extLst>
          </p:cNvPr>
          <p:cNvGrpSpPr/>
          <p:nvPr userDrawn="1"/>
        </p:nvGrpSpPr>
        <p:grpSpPr>
          <a:xfrm>
            <a:off x="0" y="6198840"/>
            <a:ext cx="12192000" cy="670448"/>
            <a:chOff x="0" y="6198840"/>
            <a:chExt cx="12192000" cy="67044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1358C2F-1124-4252-BB50-B5950E90EDD2}"/>
                </a:ext>
              </a:extLst>
            </p:cNvPr>
            <p:cNvSpPr/>
            <p:nvPr userDrawn="1"/>
          </p:nvSpPr>
          <p:spPr>
            <a:xfrm>
              <a:off x="0" y="6346828"/>
              <a:ext cx="12192000" cy="5224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C4D234F-9622-4E19-AC08-3480D70D1229}"/>
                </a:ext>
              </a:extLst>
            </p:cNvPr>
            <p:cNvSpPr/>
            <p:nvPr userDrawn="1"/>
          </p:nvSpPr>
          <p:spPr>
            <a:xfrm>
              <a:off x="0" y="6198840"/>
              <a:ext cx="12192000" cy="914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C246DEC-7722-4134-9FC1-2F64AC08FB57}"/>
              </a:ext>
            </a:extLst>
          </p:cNvPr>
          <p:cNvSpPr/>
          <p:nvPr userDrawn="1"/>
        </p:nvSpPr>
        <p:spPr>
          <a:xfrm>
            <a:off x="0" y="1"/>
            <a:ext cx="12192000" cy="7315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4ACC4-AF14-4437-964E-CE1D2C1B693E}"/>
              </a:ext>
            </a:extLst>
          </p:cNvPr>
          <p:cNvSpPr/>
          <p:nvPr userDrawn="1"/>
        </p:nvSpPr>
        <p:spPr>
          <a:xfrm>
            <a:off x="0" y="788253"/>
            <a:ext cx="12192000" cy="15857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5315E3-B531-413F-BA8A-D9F97C2A5750}"/>
              </a:ext>
            </a:extLst>
          </p:cNvPr>
          <p:cNvSpPr/>
          <p:nvPr userDrawn="1"/>
        </p:nvSpPr>
        <p:spPr>
          <a:xfrm>
            <a:off x="10922924" y="2"/>
            <a:ext cx="83127" cy="946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5C292-AE0F-4EB4-8250-BF0F9232F6E8}"/>
              </a:ext>
            </a:extLst>
          </p:cNvPr>
          <p:cNvSpPr/>
          <p:nvPr userDrawn="1"/>
        </p:nvSpPr>
        <p:spPr>
          <a:xfrm>
            <a:off x="11075323" y="1"/>
            <a:ext cx="83127" cy="94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B4F8D4-A259-4AAF-98E9-A5D0EC51C56F}"/>
              </a:ext>
            </a:extLst>
          </p:cNvPr>
          <p:cNvSpPr/>
          <p:nvPr userDrawn="1"/>
        </p:nvSpPr>
        <p:spPr>
          <a:xfrm>
            <a:off x="11227722" y="1"/>
            <a:ext cx="83127" cy="94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F3403D-97AA-4E68-B091-23696517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16" y="46040"/>
            <a:ext cx="10453808" cy="6382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the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85BAB-03C3-4A4C-8FAF-A529826A6B62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0199" y="1105017"/>
            <a:ext cx="11082249" cy="4964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612D1-B315-4CD0-A545-FD235DD657E2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437745" y="6436396"/>
            <a:ext cx="1910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Baloo 2 Medium" pitchFamily="2" charset="0"/>
                <a:cs typeface="Baloo 2 Medium" pitchFamily="2" charset="0"/>
              </a:defRPr>
            </a:lvl1pPr>
          </a:lstStyle>
          <a:p>
            <a:fld id="{6EEAB438-C343-43F8-9D08-158F720893CC}" type="datetime2">
              <a:rPr lang="en-US" smtClean="0"/>
              <a:t>Tuesday, February 18,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98B4B-D37A-4526-8F99-6BBD7BAEF6D3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2713694" y="6436396"/>
            <a:ext cx="6332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Baloo 2 Medium" pitchFamily="2" charset="0"/>
                <a:cs typeface="Baloo 2 Medium" pitchFamily="2" charset="0"/>
              </a:defRPr>
            </a:lvl1pPr>
          </a:lstStyle>
          <a:p>
            <a:r>
              <a:rPr lang="en-US"/>
              <a:t>CKT-UTAS POWERPOINT TEMPLATE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BCA77-CA0C-4E31-91BD-88325587E56E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64963" y="172799"/>
            <a:ext cx="769682" cy="528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  <a:latin typeface="Avenir LT Std 65 Medium" panose="020B0803020203020204" pitchFamily="34" charset="0"/>
              </a:defRPr>
            </a:lvl1pPr>
          </a:lstStyle>
          <a:p>
            <a:r>
              <a:rPr lang="en-US"/>
              <a:t>&lt;#&gt;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C24873-0F39-45DD-967C-2FD9191918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450763"/>
            <a:ext cx="2084294" cy="33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8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bg1"/>
          </a:solidFill>
          <a:latin typeface="Avenir LT Std 65 Medium" panose="020B08030202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loo 2 Medium" pitchFamily="2" charset="0"/>
          <a:ea typeface="+mn-ea"/>
          <a:cs typeface="Baloo 2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loo 2 Medium" pitchFamily="2" charset="0"/>
          <a:ea typeface="+mn-ea"/>
          <a:cs typeface="Baloo 2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loo 2 Medium" pitchFamily="2" charset="0"/>
          <a:ea typeface="+mn-ea"/>
          <a:cs typeface="Baloo 2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Baloo 2 Medium" pitchFamily="2" charset="0"/>
          <a:ea typeface="+mn-ea"/>
          <a:cs typeface="Baloo 2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Baloo 2 Medium" pitchFamily="2" charset="0"/>
          <a:ea typeface="+mn-ea"/>
          <a:cs typeface="Baloo 2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12" userDrawn="1">
          <p15:clr>
            <a:srgbClr val="F26B43"/>
          </p15:clr>
        </p15:guide>
        <p15:guide id="2" pos="144" userDrawn="1">
          <p15:clr>
            <a:srgbClr val="F26B43"/>
          </p15:clr>
        </p15:guide>
        <p15:guide id="3" orient="horz" pos="24" userDrawn="1">
          <p15:clr>
            <a:srgbClr val="F26B43"/>
          </p15:clr>
        </p15:guide>
        <p15:guide id="4" orient="horz" pos="648" userDrawn="1">
          <p15:clr>
            <a:srgbClr val="F26B43"/>
          </p15:clr>
        </p15:guide>
        <p15:guide id="5" pos="6768" userDrawn="1">
          <p15:clr>
            <a:srgbClr val="F26B43"/>
          </p15:clr>
        </p15:guide>
        <p15:guide id="6" orient="horz" pos="864" userDrawn="1">
          <p15:clr>
            <a:srgbClr val="F26B43"/>
          </p15:clr>
        </p15:guide>
        <p15:guide id="7" orient="horz" pos="3744" userDrawn="1">
          <p15:clr>
            <a:srgbClr val="F26B43"/>
          </p15:clr>
        </p15:guide>
        <p15:guide id="8" pos="7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B35303-6B03-4460-8EC9-A7C6D17794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78FCA-A8CB-4096-B41A-9A85004CF4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06484-4652-40CA-967F-971019438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39979A-C8A2-475E-B487-DDAF8C9A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DAC472-6C42-4E91-9C86-659D671010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8C884-6AE3-4E61-B2B9-26E58623EB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7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1DBE-750B-4B34-8964-5F8E8E8A6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BED3E-3F70-49C6-B42E-44FA320B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934FF-EBD6-49A6-8F96-2597D667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26D3-8035-40E7-9967-717AC1E18B2F}" type="datetime2">
              <a:rPr lang="en-US" smtClean="0"/>
              <a:t>Tuesday, February 18,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BCCE6-A4FD-41AF-A2A7-47AFC8DC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CKT-UTAS POWERPOINT TEMPLATE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200CF-0F64-49C0-8CC1-ADDD313D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0DAC-65CE-4200-902E-989FB81D09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6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FCC2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CC2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AS PPT TEMPLATE - UPDATE.potx" id="{2D05A06F-DF68-4102-AECE-47F3EE255949}" vid="{EF779529-44DA-45E4-BBC5-594B5AEFA8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CKT-UTAS SGSR PPT TEMPLATE(1)</Template>
  <TotalTime>0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LT Std 65 Medium</vt:lpstr>
      <vt:lpstr>Baloo 2 Medium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Elvis Selasi</dc:creator>
  <cp:lastModifiedBy>Elvis Selasi</cp:lastModifiedBy>
  <cp:revision>1</cp:revision>
  <dcterms:created xsi:type="dcterms:W3CDTF">2025-02-18T11:12:45Z</dcterms:created>
  <dcterms:modified xsi:type="dcterms:W3CDTF">2025-02-18T11:13:41Z</dcterms:modified>
</cp:coreProperties>
</file>